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57" r:id="rId6"/>
    <p:sldId id="258"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168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1F28C-E7B5-4FDD-9C68-1B63D1E5CA77}" type="datetimeFigureOut">
              <a:rPr lang="en-US" smtClean="0"/>
              <a:pPr/>
              <a:t>11/24/2011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C65E5B-CF41-4B73-9CA2-0AA5371570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91F28C-E7B5-4FDD-9C68-1B63D1E5CA77}" type="datetimeFigureOut">
              <a:rPr lang="en-US" smtClean="0"/>
              <a:pPr/>
              <a:t>11/24/2011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65E5B-CF41-4B73-9CA2-0AA53715709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Knowledge Issues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smtClean="0"/>
              <a:t>ToK</a:t>
            </a:r>
            <a:r>
              <a:rPr lang="en-US" sz="3600" dirty="0" smtClean="0"/>
              <a:t> is about real life and real situations.</a:t>
            </a:r>
            <a:endParaRPr lang="en-US" sz="36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381250" y="2548731"/>
            <a:ext cx="4381500" cy="262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a:solidFill>
                  <a:prstClr val="white"/>
                </a:solidFill>
              </a:rPr>
              <a:t>ToK</a:t>
            </a:r>
            <a:r>
              <a:rPr lang="en-US" sz="3600" dirty="0">
                <a:solidFill>
                  <a:prstClr val="white"/>
                </a:solidFill>
              </a:rPr>
              <a:t> is about real life and real situations.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895600" y="2133600"/>
            <a:ext cx="3847760" cy="2882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a:solidFill>
                  <a:prstClr val="white"/>
                </a:solidFill>
              </a:rPr>
              <a:t>ToK</a:t>
            </a:r>
            <a:r>
              <a:rPr lang="en-US" sz="3600" dirty="0">
                <a:solidFill>
                  <a:prstClr val="white"/>
                </a:solidFill>
              </a:rPr>
              <a:t> is about real life and real situations.</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352800" y="2438400"/>
            <a:ext cx="3482653" cy="25439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Extracting a Knowledge Issue</a:t>
            </a:r>
            <a:endParaRPr lang="en-US" dirty="0"/>
          </a:p>
        </p:txBody>
      </p:sp>
      <p:sp>
        <p:nvSpPr>
          <p:cNvPr id="3" name="Content Placeholder 2"/>
          <p:cNvSpPr>
            <a:spLocks noGrp="1"/>
          </p:cNvSpPr>
          <p:nvPr>
            <p:ph idx="1"/>
          </p:nvPr>
        </p:nvSpPr>
        <p:spPr>
          <a:xfrm>
            <a:off x="457200" y="1524000"/>
            <a:ext cx="8229600" cy="4602163"/>
          </a:xfrm>
        </p:spPr>
        <p:txBody>
          <a:bodyPr>
            <a:normAutofit fontScale="77500" lnSpcReduction="20000"/>
          </a:bodyPr>
          <a:lstStyle/>
          <a:p>
            <a:r>
              <a:rPr lang="en-US" b="1" dirty="0" smtClean="0"/>
              <a:t>What does ‘extraction’ mean?</a:t>
            </a:r>
            <a:endParaRPr lang="en-US" dirty="0" smtClean="0"/>
          </a:p>
          <a:p>
            <a:r>
              <a:rPr lang="en-US" dirty="0" smtClean="0"/>
              <a:t>To extract means to ‘pull out’ – you might have had teeth taken out or extracted, especially if you had braces fitted and the TOK syllabus uses the word in exactly the same way. Essentially, you need to pick a Real Life Situation and pull a knowledge issue out of it.</a:t>
            </a:r>
          </a:p>
          <a:p>
            <a:pPr>
              <a:buNone/>
            </a:pPr>
            <a:endParaRPr lang="en-US" dirty="0" smtClean="0"/>
          </a:p>
          <a:p>
            <a:r>
              <a:rPr lang="en-US" b="1" dirty="0" smtClean="0"/>
              <a:t>What’s a knowledge issue?</a:t>
            </a:r>
            <a:endParaRPr lang="en-US" dirty="0" smtClean="0"/>
          </a:p>
          <a:p>
            <a:r>
              <a:rPr lang="en-US" dirty="0" smtClean="0"/>
              <a:t>There’s no definite, clear cut answer to this but really good knowledge issues will often come in the form of very high level questions that talk about knowledge or how knowledge works. In this sense it’s often helpful to think about Knowledge Issues as TOK questions.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endParaRPr lang="en-US" dirty="0"/>
          </a:p>
        </p:txBody>
      </p:sp>
      <p:sp>
        <p:nvSpPr>
          <p:cNvPr id="3" name="Content Placeholder 2"/>
          <p:cNvSpPr>
            <a:spLocks noGrp="1"/>
          </p:cNvSpPr>
          <p:nvPr>
            <p:ph idx="1"/>
          </p:nvPr>
        </p:nvSpPr>
        <p:spPr>
          <a:xfrm>
            <a:off x="457200" y="304800"/>
            <a:ext cx="8229600" cy="6324600"/>
          </a:xfrm>
        </p:spPr>
        <p:txBody>
          <a:bodyPr>
            <a:normAutofit fontScale="55000" lnSpcReduction="20000"/>
          </a:bodyPr>
          <a:lstStyle/>
          <a:p>
            <a:r>
              <a:rPr lang="en-US" dirty="0" smtClean="0"/>
              <a:t>A knowledge issue is a question concerning knowledge where there are at least two plausible alternatives.</a:t>
            </a:r>
          </a:p>
          <a:p>
            <a:endParaRPr lang="en-US" dirty="0" smtClean="0"/>
          </a:p>
          <a:p>
            <a:r>
              <a:rPr lang="en-US" dirty="0" smtClean="0"/>
              <a:t>They can include real life situations, “I am driving in my car when I arrive at a toll booth. There are two booths. One has a long queue of traffic, the other booth is empty. Should I join the queue or go to the empty booth? How do I know?”</a:t>
            </a:r>
          </a:p>
          <a:p>
            <a:endParaRPr lang="en-US" dirty="0" smtClean="0"/>
          </a:p>
          <a:p>
            <a:r>
              <a:rPr lang="en-US" dirty="0" smtClean="0"/>
              <a:t>KI’s can also be more abstract, “How can we know if all our actions are freely chosen?” Or, “How is the knowledge we have in </a:t>
            </a:r>
            <a:r>
              <a:rPr lang="en-US" dirty="0" err="1" smtClean="0"/>
              <a:t>maths</a:t>
            </a:r>
            <a:r>
              <a:rPr lang="en-US" dirty="0" smtClean="0"/>
              <a:t> and science related to our own cultural paradigm?”</a:t>
            </a:r>
          </a:p>
          <a:p>
            <a:endParaRPr lang="en-US" dirty="0" smtClean="0"/>
          </a:p>
          <a:p>
            <a:r>
              <a:rPr lang="en-US" dirty="0" smtClean="0"/>
              <a:t>Here are examples of KI’s from various areas of knowledge. In art, “How do we know what constitutes good art?” or in ethics, “Can we use reason to justified making </a:t>
            </a:r>
            <a:r>
              <a:rPr lang="en-US" dirty="0" err="1" smtClean="0"/>
              <a:t>judgements</a:t>
            </a:r>
            <a:r>
              <a:rPr lang="en-US" dirty="0" smtClean="0"/>
              <a:t> about another culture’s ethics?” or, “When making </a:t>
            </a:r>
            <a:r>
              <a:rPr lang="en-US" dirty="0" err="1" smtClean="0"/>
              <a:t>judgements</a:t>
            </a:r>
            <a:r>
              <a:rPr lang="en-US" dirty="0" smtClean="0"/>
              <a:t> about what’s right and wrong, should we rely more on reason or emotion?”</a:t>
            </a:r>
          </a:p>
          <a:p>
            <a:endParaRPr lang="en-US" dirty="0" smtClean="0"/>
          </a:p>
          <a:p>
            <a:r>
              <a:rPr lang="en-US" dirty="0" smtClean="0"/>
              <a:t>KI’s are also relevant to ways of knowing.  In language, “Is it justified to claim that our thoughts are determined by our language?” or, “In one or two areas of knowledge, how far does our language describe the world or express our feelings about it?” Considering perception, “How far is our knowledge of the world limited by our sense perception?” Or considering reason, “Is reason the most reliable route to knowledge in the natural sciences and the human sciences?”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Homework</a:t>
            </a:r>
            <a:endParaRPr lang="en-US" dirty="0"/>
          </a:p>
        </p:txBody>
      </p:sp>
      <p:sp>
        <p:nvSpPr>
          <p:cNvPr id="3" name="Content Placeholder 2"/>
          <p:cNvSpPr>
            <a:spLocks noGrp="1"/>
          </p:cNvSpPr>
          <p:nvPr>
            <p:ph idx="1"/>
          </p:nvPr>
        </p:nvSpPr>
        <p:spPr/>
        <p:txBody>
          <a:bodyPr/>
          <a:lstStyle/>
          <a:p>
            <a:r>
              <a:rPr lang="en-US" dirty="0" smtClean="0"/>
              <a:t>Look at both articles</a:t>
            </a:r>
          </a:p>
          <a:p>
            <a:r>
              <a:rPr lang="en-US" dirty="0" smtClean="0"/>
              <a:t>Identify or formulate at least 2 possible Knowledge issues for each</a:t>
            </a:r>
          </a:p>
          <a:p>
            <a:r>
              <a:rPr lang="en-US" dirty="0" smtClean="0"/>
              <a:t>Do your homework in Word</a:t>
            </a:r>
          </a:p>
          <a:p>
            <a:r>
              <a:rPr lang="en-US" dirty="0" smtClean="0"/>
              <a:t>Make a page on the Wiki</a:t>
            </a:r>
          </a:p>
          <a:p>
            <a:r>
              <a:rPr lang="en-US" dirty="0" smtClean="0"/>
              <a:t>Upload your </a:t>
            </a:r>
            <a:r>
              <a:rPr lang="en-US" smtClean="0"/>
              <a:t>homework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370</Words>
  <Application>Microsoft Office PowerPoint</Application>
  <PresentationFormat>On-screen Show (4:3)</PresentationFormat>
  <Paragraphs>26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Knowledge Issues</vt:lpstr>
      <vt:lpstr>ToK is about real life and real situations.</vt:lpstr>
      <vt:lpstr>ToK is about real life and real situations.</vt:lpstr>
      <vt:lpstr>ToK is about real life and real situations.</vt:lpstr>
      <vt:lpstr>Extracting a Knowledge Issue</vt:lpstr>
      <vt:lpstr>2</vt:lpstr>
      <vt:lpstr>For Homework</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Valued Acer Customer</cp:lastModifiedBy>
  <cp:revision>11</cp:revision>
  <dcterms:created xsi:type="dcterms:W3CDTF">2011-11-24T08:38:30Z</dcterms:created>
  <dcterms:modified xsi:type="dcterms:W3CDTF">2011-11-24T11:02:19Z</dcterms:modified>
</cp:coreProperties>
</file>